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8" r:id="rId4"/>
    <p:sldId id="257" r:id="rId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CC"/>
    <a:srgbClr val="FF00FF"/>
    <a:srgbClr val="FF0066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62" autoAdjust="0"/>
    <p:restoredTop sz="94660"/>
  </p:normalViewPr>
  <p:slideViewPr>
    <p:cSldViewPr snapToGrid="0">
      <p:cViewPr varScale="1">
        <p:scale>
          <a:sx n="74" d="100"/>
          <a:sy n="74" d="100"/>
        </p:scale>
        <p:origin x="53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5BF4-F307-40A6-BF49-44CFFB899D1D}" type="datetimeFigureOut">
              <a:rPr lang="es-CO" smtClean="0"/>
              <a:t>6/01/2021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2549BFE5-8ED4-4285-8836-B51B2BEA971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51516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5BF4-F307-40A6-BF49-44CFFB899D1D}" type="datetimeFigureOut">
              <a:rPr lang="es-CO" smtClean="0"/>
              <a:t>6/01/2021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549BFE5-8ED4-4285-8836-B51B2BEA971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6465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5BF4-F307-40A6-BF49-44CFFB899D1D}" type="datetimeFigureOut">
              <a:rPr lang="es-CO" smtClean="0"/>
              <a:t>6/01/2021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549BFE5-8ED4-4285-8836-B51B2BEA9712}" type="slidenum">
              <a:rPr lang="es-CO" smtClean="0"/>
              <a:t>‹Nº›</a:t>
            </a:fld>
            <a:endParaRPr lang="es-CO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09123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5BF4-F307-40A6-BF49-44CFFB899D1D}" type="datetimeFigureOut">
              <a:rPr lang="es-CO" smtClean="0"/>
              <a:t>6/01/2021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549BFE5-8ED4-4285-8836-B51B2BEA971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36983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5BF4-F307-40A6-BF49-44CFFB899D1D}" type="datetimeFigureOut">
              <a:rPr lang="es-CO" smtClean="0"/>
              <a:t>6/01/2021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549BFE5-8ED4-4285-8836-B51B2BEA9712}" type="slidenum">
              <a:rPr lang="es-CO" smtClean="0"/>
              <a:t>‹Nº›</a:t>
            </a:fld>
            <a:endParaRPr lang="es-CO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273707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5BF4-F307-40A6-BF49-44CFFB899D1D}" type="datetimeFigureOut">
              <a:rPr lang="es-CO" smtClean="0"/>
              <a:t>6/01/2021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549BFE5-8ED4-4285-8836-B51B2BEA971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21540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5BF4-F307-40A6-BF49-44CFFB899D1D}" type="datetimeFigureOut">
              <a:rPr lang="es-CO" smtClean="0"/>
              <a:t>6/01/2021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9BFE5-8ED4-4285-8836-B51B2BEA971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78201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5BF4-F307-40A6-BF49-44CFFB899D1D}" type="datetimeFigureOut">
              <a:rPr lang="es-CO" smtClean="0"/>
              <a:t>6/01/2021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9BFE5-8ED4-4285-8836-B51B2BEA971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27109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5BF4-F307-40A6-BF49-44CFFB899D1D}" type="datetimeFigureOut">
              <a:rPr lang="es-CO" smtClean="0"/>
              <a:t>6/01/2021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9BFE5-8ED4-4285-8836-B51B2BEA971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80915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5BF4-F307-40A6-BF49-44CFFB899D1D}" type="datetimeFigureOut">
              <a:rPr lang="es-CO" smtClean="0"/>
              <a:t>6/01/2021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549BFE5-8ED4-4285-8836-B51B2BEA971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45047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5BF4-F307-40A6-BF49-44CFFB899D1D}" type="datetimeFigureOut">
              <a:rPr lang="es-CO" smtClean="0"/>
              <a:t>6/01/2021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549BFE5-8ED4-4285-8836-B51B2BEA971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95808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5BF4-F307-40A6-BF49-44CFFB899D1D}" type="datetimeFigureOut">
              <a:rPr lang="es-CO" smtClean="0"/>
              <a:t>6/01/2021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549BFE5-8ED4-4285-8836-B51B2BEA971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04788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5BF4-F307-40A6-BF49-44CFFB899D1D}" type="datetimeFigureOut">
              <a:rPr lang="es-CO" smtClean="0"/>
              <a:t>6/01/2021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9BFE5-8ED4-4285-8836-B51B2BEA971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87333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5BF4-F307-40A6-BF49-44CFFB899D1D}" type="datetimeFigureOut">
              <a:rPr lang="es-CO" smtClean="0"/>
              <a:t>6/01/2021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9BFE5-8ED4-4285-8836-B51B2BEA971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88494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5BF4-F307-40A6-BF49-44CFFB899D1D}" type="datetimeFigureOut">
              <a:rPr lang="es-CO" smtClean="0"/>
              <a:t>6/01/2021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9BFE5-8ED4-4285-8836-B51B2BEA971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3076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B5BF4-F307-40A6-BF49-44CFFB899D1D}" type="datetimeFigureOut">
              <a:rPr lang="es-CO" smtClean="0"/>
              <a:t>6/01/2021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549BFE5-8ED4-4285-8836-B51B2BEA971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7657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B5BF4-F307-40A6-BF49-44CFFB899D1D}" type="datetimeFigureOut">
              <a:rPr lang="es-CO" smtClean="0"/>
              <a:t>6/01/2021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2549BFE5-8ED4-4285-8836-B51B2BEA971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904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66CC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3982" t="19010" r="40337" b="25521"/>
          <a:stretch/>
        </p:blipFill>
        <p:spPr>
          <a:xfrm>
            <a:off x="-190500" y="457200"/>
            <a:ext cx="5943600" cy="40576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25549" t="9896" r="25110" b="6511"/>
          <a:stretch/>
        </p:blipFill>
        <p:spPr>
          <a:xfrm>
            <a:off x="7829550" y="1162050"/>
            <a:ext cx="3448050" cy="33528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uadroTexto 2"/>
          <p:cNvSpPr txBox="1"/>
          <p:nvPr/>
        </p:nvSpPr>
        <p:spPr>
          <a:xfrm>
            <a:off x="5753100" y="272534"/>
            <a:ext cx="5295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 smtClean="0">
                <a:solidFill>
                  <a:srgbClr val="FF0000"/>
                </a:solidFill>
                <a:latin typeface="Bahnschrift SemiBold" panose="020B0502040204020203" pitchFamily="34" charset="0"/>
              </a:rPr>
              <a:t>MI ESENCIA MANIFESTADA EN FELICIDAD.</a:t>
            </a:r>
            <a:endParaRPr lang="es-CO" sz="2800" dirty="0">
              <a:solidFill>
                <a:srgbClr val="FF0000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8125" y="2245896"/>
            <a:ext cx="3761426" cy="46121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" name="CuadroTexto 5"/>
          <p:cNvSpPr txBox="1"/>
          <p:nvPr/>
        </p:nvSpPr>
        <p:spPr>
          <a:xfrm>
            <a:off x="609601" y="4933950"/>
            <a:ext cx="308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 smtClean="0">
                <a:solidFill>
                  <a:srgbClr val="FF66CC"/>
                </a:solidFill>
                <a:latin typeface="Bahnschrift SemiCondensed" panose="020B0502040204020203" pitchFamily="34" charset="0"/>
              </a:rPr>
              <a:t>DIOS SIEMPRE EN MIS PROYECTOS</a:t>
            </a:r>
            <a:endParaRPr lang="es-CO" dirty="0">
              <a:solidFill>
                <a:srgbClr val="FF66CC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8991600" y="4933950"/>
            <a:ext cx="2571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smtClean="0">
                <a:solidFill>
                  <a:srgbClr val="FF0066"/>
                </a:solidFill>
              </a:rPr>
              <a:t>100,000,000 11/12/2121</a:t>
            </a:r>
            <a:endParaRPr lang="es-CO" b="1" dirty="0">
              <a:solidFill>
                <a:srgbClr val="FF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34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66CC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2445" t="17968" r="49781" b="4688"/>
          <a:stretch/>
        </p:blipFill>
        <p:spPr>
          <a:xfrm>
            <a:off x="4381500" y="647700"/>
            <a:ext cx="3676650" cy="56578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649" y="227681"/>
            <a:ext cx="2456901" cy="234406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20322" cy="4230991"/>
          </a:xfrm>
          <a:prstGeom prst="ellipse">
            <a:avLst/>
          </a:prstGeom>
          <a:solidFill>
            <a:srgbClr val="FF66CC"/>
          </a:solidFill>
          <a:ln>
            <a:noFill/>
          </a:ln>
          <a:effectLst>
            <a:outerShdw blurRad="50800" dist="50800" dir="5400000" algn="ctr" rotWithShape="0">
              <a:srgbClr val="000000">
                <a:alpha val="77000"/>
              </a:srgbClr>
            </a:outerShdw>
            <a:softEdge rad="112500"/>
          </a:effectLst>
        </p:spPr>
      </p:pic>
      <p:sp>
        <p:nvSpPr>
          <p:cNvPr id="5" name="Lágrima 4"/>
          <p:cNvSpPr/>
          <p:nvPr/>
        </p:nvSpPr>
        <p:spPr>
          <a:xfrm>
            <a:off x="1352550" y="1066800"/>
            <a:ext cx="723900" cy="190500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9428" y="3352496"/>
            <a:ext cx="2481287" cy="35055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4743" y="3297237"/>
            <a:ext cx="3237257" cy="274343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9981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33000">
              <a:srgbClr val="FF66CC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12225" t="19010" r="51172" b="5208"/>
          <a:stretch/>
        </p:blipFill>
        <p:spPr>
          <a:xfrm>
            <a:off x="266699" y="1314450"/>
            <a:ext cx="4762501" cy="55435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437" y="2651395"/>
            <a:ext cx="6035563" cy="420660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l="26135" t="29426" r="36237" b="37240"/>
          <a:stretch/>
        </p:blipFill>
        <p:spPr>
          <a:xfrm>
            <a:off x="5924549" y="279670"/>
            <a:ext cx="4895851" cy="24384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/>
          <p:cNvSpPr txBox="1"/>
          <p:nvPr/>
        </p:nvSpPr>
        <p:spPr>
          <a:xfrm>
            <a:off x="990600" y="257175"/>
            <a:ext cx="4438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>
                <a:solidFill>
                  <a:srgbClr val="FF66CC"/>
                </a:solidFill>
              </a:rPr>
              <a:t>UN LUGAR MAGICO, QUE AMO DESDE QUE TE CONOCI Y  TE DISFRUTE</a:t>
            </a:r>
            <a:endParaRPr lang="es-CO" b="1" dirty="0">
              <a:solidFill>
                <a:srgbClr val="FF66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31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00FF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 smtClean="0">
                <a:solidFill>
                  <a:srgbClr val="FF66CC"/>
                </a:solidFill>
              </a:rPr>
              <a:t>La casa que merezco con mi decoración</a:t>
            </a:r>
            <a:endParaRPr lang="es-CO" dirty="0">
              <a:solidFill>
                <a:srgbClr val="FF66CC"/>
              </a:solidFill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601" t="27872" r="49674" b="37031"/>
          <a:stretch/>
        </p:blipFill>
        <p:spPr>
          <a:xfrm>
            <a:off x="975306" y="2158284"/>
            <a:ext cx="5306096" cy="370911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14135" t="33073" r="38579" b="13802"/>
          <a:stretch/>
        </p:blipFill>
        <p:spPr>
          <a:xfrm>
            <a:off x="6799777" y="1981200"/>
            <a:ext cx="4234198" cy="38862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596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68</TotalTime>
  <Words>33</Words>
  <Application>Microsoft Office PowerPoint</Application>
  <PresentationFormat>Panorámica</PresentationFormat>
  <Paragraphs>5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10" baseType="lpstr">
      <vt:lpstr>Arial</vt:lpstr>
      <vt:lpstr>Bahnschrift SemiBold</vt:lpstr>
      <vt:lpstr>Bahnschrift SemiCondensed</vt:lpstr>
      <vt:lpstr>Century Gothic</vt:lpstr>
      <vt:lpstr>Wingdings 3</vt:lpstr>
      <vt:lpstr>Espiral</vt:lpstr>
      <vt:lpstr>Presentación de PowerPoint</vt:lpstr>
      <vt:lpstr>Presentación de PowerPoint</vt:lpstr>
      <vt:lpstr>Presentación de PowerPoint</vt:lpstr>
      <vt:lpstr>La casa que merezco con mi decoración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ASUS</dc:creator>
  <cp:lastModifiedBy>ASUS</cp:lastModifiedBy>
  <cp:revision>13</cp:revision>
  <dcterms:created xsi:type="dcterms:W3CDTF">2020-12-26T21:02:43Z</dcterms:created>
  <dcterms:modified xsi:type="dcterms:W3CDTF">2021-01-06T17:17:01Z</dcterms:modified>
</cp:coreProperties>
</file>